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60" r:id="rId5"/>
    <p:sldId id="262" r:id="rId6"/>
    <p:sldId id="261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75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5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61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8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5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9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06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4CD5-5362-4AB1-A53D-8B524D11E36B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3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3" Type="http://schemas.microsoft.com/office/2007/relationships/media" Target="../media/media6.m4a"/><Relationship Id="rId21" Type="http://schemas.openxmlformats.org/officeDocument/2006/relationships/image" Target="../media/image2.pn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image" Target="../media/image1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openxmlformats.org/officeDocument/2006/relationships/image" Target="../media/image4.png"/><Relationship Id="rId10" Type="http://schemas.openxmlformats.org/officeDocument/2006/relationships/audio" Target="../media/media9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slideLayout" Target="../slideLayouts/slideLayout1.xml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2" Type="http://schemas.openxmlformats.org/officeDocument/2006/relationships/audio" Target="../media/media14.m4a"/><Relationship Id="rId16" Type="http://schemas.openxmlformats.org/officeDocument/2006/relationships/image" Target="../media/image4.pn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openxmlformats.org/officeDocument/2006/relationships/hyperlink" Target="https://www.youtube.com/watch?v=fZR66TjjrDc" TargetMode="External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26.m4a"/><Relationship Id="rId18" Type="http://schemas.openxmlformats.org/officeDocument/2006/relationships/audio" Target="../media/media28.m4a"/><Relationship Id="rId3" Type="http://schemas.microsoft.com/office/2007/relationships/media" Target="../media/media21.m4a"/><Relationship Id="rId21" Type="http://schemas.openxmlformats.org/officeDocument/2006/relationships/slideLayout" Target="../slideLayouts/slideLayout1.xml"/><Relationship Id="rId7" Type="http://schemas.microsoft.com/office/2007/relationships/media" Target="../media/media23.m4a"/><Relationship Id="rId12" Type="http://schemas.openxmlformats.org/officeDocument/2006/relationships/audio" Target="../media/media25.m4a"/><Relationship Id="rId17" Type="http://schemas.microsoft.com/office/2007/relationships/media" Target="../media/media28.m4a"/><Relationship Id="rId25" Type="http://schemas.openxmlformats.org/officeDocument/2006/relationships/image" Target="../media/image4.png"/><Relationship Id="rId2" Type="http://schemas.openxmlformats.org/officeDocument/2006/relationships/audio" Target="../media/media20.m4a"/><Relationship Id="rId16" Type="http://schemas.openxmlformats.org/officeDocument/2006/relationships/audio" Target="../media/media27.m4a"/><Relationship Id="rId20" Type="http://schemas.openxmlformats.org/officeDocument/2006/relationships/audio" Target="../media/media29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microsoft.com/office/2007/relationships/media" Target="../media/media25.m4a"/><Relationship Id="rId24" Type="http://schemas.openxmlformats.org/officeDocument/2006/relationships/image" Target="../media/image6.png"/><Relationship Id="rId5" Type="http://schemas.microsoft.com/office/2007/relationships/media" Target="../media/media22.m4a"/><Relationship Id="rId15" Type="http://schemas.microsoft.com/office/2007/relationships/media" Target="../media/media27.m4a"/><Relationship Id="rId23" Type="http://schemas.openxmlformats.org/officeDocument/2006/relationships/image" Target="../media/image2.png"/><Relationship Id="rId10" Type="http://schemas.openxmlformats.org/officeDocument/2006/relationships/audio" Target="../media/media24.m4a"/><Relationship Id="rId19" Type="http://schemas.microsoft.com/office/2007/relationships/media" Target="../media/media29.m4a"/><Relationship Id="rId4" Type="http://schemas.openxmlformats.org/officeDocument/2006/relationships/audio" Target="../media/media21.m4a"/><Relationship Id="rId9" Type="http://schemas.microsoft.com/office/2007/relationships/media" Target="../media/media24.m4a"/><Relationship Id="rId14" Type="http://schemas.openxmlformats.org/officeDocument/2006/relationships/audio" Target="../media/media26.m4a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microsoft.com/office/2007/relationships/media" Target="../media/media23.m4a"/><Relationship Id="rId18" Type="http://schemas.openxmlformats.org/officeDocument/2006/relationships/audio" Target="../media/media9.m4a"/><Relationship Id="rId3" Type="http://schemas.microsoft.com/office/2007/relationships/media" Target="../media/media31.m4a"/><Relationship Id="rId21" Type="http://schemas.openxmlformats.org/officeDocument/2006/relationships/image" Target="../media/image2.png"/><Relationship Id="rId7" Type="http://schemas.microsoft.com/office/2007/relationships/media" Target="../media/media33.m4a"/><Relationship Id="rId12" Type="http://schemas.openxmlformats.org/officeDocument/2006/relationships/audio" Target="../media/media24.m4a"/><Relationship Id="rId17" Type="http://schemas.microsoft.com/office/2007/relationships/media" Target="../media/media9.m4a"/><Relationship Id="rId2" Type="http://schemas.openxmlformats.org/officeDocument/2006/relationships/audio" Target="../media/media30.m4a"/><Relationship Id="rId16" Type="http://schemas.openxmlformats.org/officeDocument/2006/relationships/audio" Target="../media/media6.m4a"/><Relationship Id="rId20" Type="http://schemas.openxmlformats.org/officeDocument/2006/relationships/image" Target="../media/image1.png"/><Relationship Id="rId1" Type="http://schemas.microsoft.com/office/2007/relationships/media" Target="../media/media30.m4a"/><Relationship Id="rId6" Type="http://schemas.openxmlformats.org/officeDocument/2006/relationships/audio" Target="../media/media32.m4a"/><Relationship Id="rId11" Type="http://schemas.microsoft.com/office/2007/relationships/media" Target="../media/media24.m4a"/><Relationship Id="rId5" Type="http://schemas.microsoft.com/office/2007/relationships/media" Target="../media/media32.m4a"/><Relationship Id="rId15" Type="http://schemas.microsoft.com/office/2007/relationships/media" Target="../media/media6.m4a"/><Relationship Id="rId23" Type="http://schemas.openxmlformats.org/officeDocument/2006/relationships/image" Target="../media/image4.png"/><Relationship Id="rId10" Type="http://schemas.openxmlformats.org/officeDocument/2006/relationships/audio" Target="../media/media34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31.m4a"/><Relationship Id="rId9" Type="http://schemas.microsoft.com/office/2007/relationships/media" Target="../media/media34.m4a"/><Relationship Id="rId14" Type="http://schemas.openxmlformats.org/officeDocument/2006/relationships/audio" Target="../media/media23.m4a"/><Relationship Id="rId22" Type="http://schemas.openxmlformats.org/officeDocument/2006/relationships/hyperlink" Target="https://www.youtube.com/watch?v=bOdAzpZIS2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41.m4a"/><Relationship Id="rId18" Type="http://schemas.openxmlformats.org/officeDocument/2006/relationships/audio" Target="../media/media43.m4a"/><Relationship Id="rId26" Type="http://schemas.openxmlformats.org/officeDocument/2006/relationships/image" Target="../media/image4.png"/><Relationship Id="rId3" Type="http://schemas.microsoft.com/office/2007/relationships/media" Target="../media/media36.m4a"/><Relationship Id="rId21" Type="http://schemas.openxmlformats.org/officeDocument/2006/relationships/slideLayout" Target="../slideLayouts/slideLayout1.xml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microsoft.com/office/2007/relationships/media" Target="../media/media43.m4a"/><Relationship Id="rId25" Type="http://schemas.openxmlformats.org/officeDocument/2006/relationships/image" Target="../media/image7.png"/><Relationship Id="rId2" Type="http://schemas.openxmlformats.org/officeDocument/2006/relationships/audio" Target="../media/media35.m4a"/><Relationship Id="rId16" Type="http://schemas.openxmlformats.org/officeDocument/2006/relationships/audio" Target="../media/media42.m4a"/><Relationship Id="rId20" Type="http://schemas.openxmlformats.org/officeDocument/2006/relationships/audio" Target="../media/media44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24" Type="http://schemas.openxmlformats.org/officeDocument/2006/relationships/hyperlink" Target="https://www.youtube.com/watch?v=lsc3qLMaCu8" TargetMode="External"/><Relationship Id="rId5" Type="http://schemas.microsoft.com/office/2007/relationships/media" Target="../media/media37.m4a"/><Relationship Id="rId15" Type="http://schemas.microsoft.com/office/2007/relationships/media" Target="../media/media42.m4a"/><Relationship Id="rId23" Type="http://schemas.openxmlformats.org/officeDocument/2006/relationships/image" Target="../media/image2.png"/><Relationship Id="rId10" Type="http://schemas.openxmlformats.org/officeDocument/2006/relationships/audio" Target="../media/media39.m4a"/><Relationship Id="rId19" Type="http://schemas.microsoft.com/office/2007/relationships/media" Target="../media/media44.m4a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41.m4a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rPiWFxmY24" TargetMode="External"/><Relationship Id="rId5" Type="http://schemas.openxmlformats.org/officeDocument/2006/relationships/hyperlink" Target="https://www.youtube.com/watch?v=PIQSEq6tEVs" TargetMode="External"/><Relationship Id="rId4" Type="http://schemas.openxmlformats.org/officeDocument/2006/relationships/hyperlink" Target="http://kids.nationalgeographic.com/geography/countries/article/fr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4" y="0"/>
            <a:ext cx="10325675" cy="690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April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>
                <a:solidFill>
                  <a:prstClr val="black"/>
                </a:solidFill>
              </a:rPr>
              <a:t>French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94" y="158310"/>
            <a:ext cx="5175370" cy="4905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748" y="5246774"/>
            <a:ext cx="1003992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April, people in France celebrate </a:t>
            </a:r>
            <a:r>
              <a:rPr lang="en-US" b="1" dirty="0"/>
              <a:t>Poisson d’Avril</a:t>
            </a:r>
            <a:r>
              <a:rPr lang="en-US" dirty="0"/>
              <a:t>, which means “April Fish,” by playing funny fish pranks and eating fish-shaped chocolates. At </a:t>
            </a:r>
            <a:r>
              <a:rPr lang="en-US" b="1" dirty="0"/>
              <a:t>Pâques</a:t>
            </a:r>
            <a:r>
              <a:rPr lang="en-US" dirty="0"/>
              <a:t>, which means “Easter,” children hunt for chocolate treats said to be dropped by flying church bells. April is also a time for fun festivals like </a:t>
            </a:r>
            <a:r>
              <a:rPr lang="en-US" b="1" dirty="0"/>
              <a:t>Printemps de Bourges</a:t>
            </a:r>
            <a:r>
              <a:rPr lang="en-US" dirty="0"/>
              <a:t>, which means “Springtime of Bourges,” and for visiting beautiful places like Claude Monet’s house in Giverny.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3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874" y="0"/>
            <a:ext cx="10325675" cy="690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of the month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6123" y="2529235"/>
            <a:ext cx="5426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>
                <a:solidFill>
                  <a:prstClr val="black"/>
                </a:solidFill>
              </a:rPr>
              <a:t>April - </a:t>
            </a:r>
            <a:r>
              <a:rPr lang="en-US" sz="5000" b="1" dirty="0">
                <a:solidFill>
                  <a:prstClr val="black"/>
                </a:solidFill>
              </a:rPr>
              <a:t>French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533173" y="675725"/>
            <a:ext cx="3023480" cy="22617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name is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Dimercia.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sz="2200" b="1" dirty="0">
                <a:solidFill>
                  <a:prstClr val="black"/>
                </a:solidFill>
              </a:rPr>
              <a:t>Mon nom </a:t>
            </a:r>
            <a:r>
              <a:rPr lang="en-GB" sz="2200" b="1" dirty="0" smtClean="0">
                <a:solidFill>
                  <a:prstClr val="black"/>
                </a:solidFill>
              </a:rPr>
              <a:t>est Dimercia.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133519" y="3795123"/>
            <a:ext cx="3217149" cy="211118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to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 fries. 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fi-FI" sz="2200" b="1" dirty="0">
                <a:solidFill>
                  <a:prstClr val="black"/>
                </a:solidFill>
              </a:rPr>
              <a:t>J'aime manger des frites.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429154" y="572655"/>
            <a:ext cx="3433585" cy="257194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speak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and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English.</a:t>
            </a:r>
          </a:p>
          <a:p>
            <a:pPr lvl="0" algn="ctr">
              <a:defRPr/>
            </a:pPr>
            <a:r>
              <a:rPr lang="fr-FR" sz="2200" b="1" dirty="0">
                <a:solidFill>
                  <a:prstClr val="black"/>
                </a:solidFill>
              </a:rPr>
              <a:t>Je parle </a:t>
            </a:r>
            <a:r>
              <a:rPr lang="fr-FR" sz="2200" b="1" dirty="0" smtClean="0">
                <a:solidFill>
                  <a:prstClr val="black"/>
                </a:solidFill>
              </a:rPr>
              <a:t>français </a:t>
            </a:r>
            <a:r>
              <a:rPr lang="fr-FR" sz="2200" b="1" dirty="0">
                <a:solidFill>
                  <a:prstClr val="black"/>
                </a:solidFill>
              </a:rPr>
              <a:t>et anglais.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883240" y="2960122"/>
            <a:ext cx="2929043" cy="246263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to play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sz="2200" b="1" dirty="0">
                <a:solidFill>
                  <a:prstClr val="black"/>
                </a:solidFill>
              </a:rPr>
              <a:t>J'aime jouer à chat.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0523" y="3279176"/>
            <a:ext cx="2728702" cy="3477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9225" y="1603386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26004" y="1605504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39546" y="4566428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92743" y="3988237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379140" y="3988237"/>
            <a:ext cx="2529350" cy="21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6374" y="-1"/>
            <a:ext cx="10260390" cy="686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April - </a:t>
            </a:r>
            <a:r>
              <a:rPr lang="en-US" sz="5000" b="1" dirty="0" smtClean="0"/>
              <a:t>French</a:t>
            </a:r>
            <a:endParaRPr lang="en-GB" sz="50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8082" y="154974"/>
            <a:ext cx="48411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L’Appel – The Register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89192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92762" y="1424679"/>
            <a:ext cx="2494737" cy="17851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après-midi,</a:t>
            </a:r>
          </a:p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monsieur.</a:t>
            </a:r>
          </a:p>
        </p:txBody>
      </p:sp>
      <p:sp>
        <p:nvSpPr>
          <p:cNvPr id="14" name="Oval Callout 13"/>
          <p:cNvSpPr/>
          <p:nvPr/>
        </p:nvSpPr>
        <p:spPr>
          <a:xfrm flipH="1">
            <a:off x="6493024" y="1041061"/>
            <a:ext cx="2081304" cy="155490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Bonjour,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monsieur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Callout 6"/>
          <p:cNvSpPr/>
          <p:nvPr/>
        </p:nvSpPr>
        <p:spPr>
          <a:xfrm flipH="1">
            <a:off x="5587806" y="2608744"/>
            <a:ext cx="2063254" cy="164611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Bonjour,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madame.</a:t>
            </a:r>
          </a:p>
        </p:txBody>
      </p:sp>
      <p:sp>
        <p:nvSpPr>
          <p:cNvPr id="15" name="Oval Callout 14"/>
          <p:cNvSpPr/>
          <p:nvPr/>
        </p:nvSpPr>
        <p:spPr>
          <a:xfrm flipH="1">
            <a:off x="5442370" y="4592368"/>
            <a:ext cx="2354126" cy="179229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après-midi,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madame.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36887"/>
              </p:ext>
            </p:extLst>
          </p:nvPr>
        </p:nvGraphicFramePr>
        <p:xfrm>
          <a:off x="1046288" y="1880220"/>
          <a:ext cx="4021189" cy="341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267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2140922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6719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Bonjour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 or good day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Monsieur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 après-midi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afternoon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52079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371128" y="298677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87526" y="2673809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87526" y="3431802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87526" y="4051660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87526" y="4795821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66381" y="2114075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30476" y="5285317"/>
            <a:ext cx="406400" cy="4064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211408" y="3228602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40470" y="1591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50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8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April - </a:t>
            </a:r>
            <a:r>
              <a:rPr lang="en-US" sz="5000" b="1" dirty="0" smtClean="0"/>
              <a:t>French</a:t>
            </a:r>
            <a:endParaRPr lang="en-GB" sz="50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48082" y="154974"/>
            <a:ext cx="4901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couleurs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Colours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118330" y="1496289"/>
            <a:ext cx="2343604" cy="2299855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</a:p>
        </p:txBody>
      </p:sp>
      <p:sp>
        <p:nvSpPr>
          <p:cNvPr id="24" name="Oval 23"/>
          <p:cNvSpPr/>
          <p:nvPr/>
        </p:nvSpPr>
        <p:spPr>
          <a:xfrm>
            <a:off x="2697018" y="3642320"/>
            <a:ext cx="2530764" cy="2462915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</a:t>
            </a:r>
          </a:p>
        </p:txBody>
      </p:sp>
      <p:sp>
        <p:nvSpPr>
          <p:cNvPr id="25" name="Oval 24"/>
          <p:cNvSpPr/>
          <p:nvPr/>
        </p:nvSpPr>
        <p:spPr>
          <a:xfrm>
            <a:off x="4655005" y="1496289"/>
            <a:ext cx="2501596" cy="2344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</a:p>
        </p:txBody>
      </p:sp>
      <p:sp>
        <p:nvSpPr>
          <p:cNvPr id="26" name="Oval 25"/>
          <p:cNvSpPr/>
          <p:nvPr/>
        </p:nvSpPr>
        <p:spPr>
          <a:xfrm>
            <a:off x="6458378" y="3667890"/>
            <a:ext cx="2533045" cy="2364509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</a:p>
        </p:txBody>
      </p:sp>
      <p:sp>
        <p:nvSpPr>
          <p:cNvPr id="27" name="Oval 26"/>
          <p:cNvSpPr/>
          <p:nvPr/>
        </p:nvSpPr>
        <p:spPr>
          <a:xfrm>
            <a:off x="8349673" y="1451766"/>
            <a:ext cx="2547723" cy="23443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6566" y="6333057"/>
            <a:ext cx="479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5"/>
              </a:rPr>
              <a:t>https://</a:t>
            </a:r>
            <a:r>
              <a:rPr lang="en-GB" dirty="0" smtClean="0">
                <a:hlinkClick r:id="rId15"/>
              </a:rPr>
              <a:t>www.youtube.com/watch?v=fZR66TjjrDc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85023" y="274939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92035" y="2465278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1773" y="2420755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97540" y="4670577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11633" y="4646944"/>
            <a:ext cx="469975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53063" y="24652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2634" y="-1"/>
            <a:ext cx="10260390" cy="686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April - </a:t>
            </a:r>
            <a:r>
              <a:rPr lang="en-US" sz="5000" b="1" dirty="0" smtClean="0"/>
              <a:t>French</a:t>
            </a:r>
            <a:endParaRPr lang="en-GB" sz="50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1967" y="128390"/>
            <a:ext cx="45372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Lunch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89192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966220" y="1818512"/>
            <a:ext cx="2121279" cy="1519617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Jaune s’il vous plaît.</a:t>
            </a:r>
          </a:p>
        </p:txBody>
      </p:sp>
      <p:sp>
        <p:nvSpPr>
          <p:cNvPr id="14" name="Oval Callout 13"/>
          <p:cNvSpPr/>
          <p:nvPr/>
        </p:nvSpPr>
        <p:spPr>
          <a:xfrm flipH="1">
            <a:off x="7158042" y="900242"/>
            <a:ext cx="2081304" cy="1554902"/>
          </a:xfrm>
          <a:prstGeom prst="wedgeEllipse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 s’il vous plaît.</a:t>
            </a:r>
          </a:p>
        </p:txBody>
      </p:sp>
      <p:sp>
        <p:nvSpPr>
          <p:cNvPr id="7" name="Oval Callout 6"/>
          <p:cNvSpPr/>
          <p:nvPr/>
        </p:nvSpPr>
        <p:spPr>
          <a:xfrm flipH="1">
            <a:off x="5153891" y="1444813"/>
            <a:ext cx="2063254" cy="1646116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s’il vous plaît.</a:t>
            </a:r>
          </a:p>
        </p:txBody>
      </p:sp>
      <p:sp>
        <p:nvSpPr>
          <p:cNvPr id="15" name="Oval Callout 14"/>
          <p:cNvSpPr/>
          <p:nvPr/>
        </p:nvSpPr>
        <p:spPr>
          <a:xfrm flipH="1">
            <a:off x="5566627" y="5155978"/>
            <a:ext cx="2155727" cy="1456919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s’il vous plaît.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98940"/>
              </p:ext>
            </p:extLst>
          </p:nvPr>
        </p:nvGraphicFramePr>
        <p:xfrm>
          <a:off x="1109823" y="3628219"/>
          <a:ext cx="4044068" cy="252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574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1713494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vous plaît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couleur?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colour?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panier-repas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packed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16621"/>
                  </a:ext>
                </a:extLst>
              </a:tr>
            </a:tbl>
          </a:graphicData>
        </a:graphic>
      </p:graphicFrame>
      <p:sp>
        <p:nvSpPr>
          <p:cNvPr id="18" name="Oval Callout 17"/>
          <p:cNvSpPr/>
          <p:nvPr/>
        </p:nvSpPr>
        <p:spPr>
          <a:xfrm flipH="1">
            <a:off x="5873726" y="3392623"/>
            <a:ext cx="2111581" cy="1634999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s’il vous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plait.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092209" y="1619481"/>
            <a:ext cx="2157542" cy="167132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couleur?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722355" y="265500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86114" y="2279985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96900" y="5138711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01218" y="5737904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01269" y="4563605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96900" y="4104713"/>
            <a:ext cx="406400" cy="4064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61470" y="2375120"/>
            <a:ext cx="406400" cy="4064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14896" y="1489792"/>
            <a:ext cx="406400" cy="4064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751642" y="2064671"/>
            <a:ext cx="406400" cy="4064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586173" y="3966129"/>
            <a:ext cx="406400" cy="4064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315954" y="57286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7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5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33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8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87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61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6374" y="-1"/>
            <a:ext cx="10260390" cy="686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April - </a:t>
            </a:r>
            <a:r>
              <a:rPr lang="en-US" sz="5000" b="1" dirty="0" smtClean="0"/>
              <a:t>French</a:t>
            </a:r>
            <a:endParaRPr lang="en-GB" sz="5000" b="1" dirty="0"/>
          </a:p>
        </p:txBody>
      </p:sp>
      <p:sp>
        <p:nvSpPr>
          <p:cNvPr id="7" name="Oval Callout 6"/>
          <p:cNvSpPr/>
          <p:nvPr/>
        </p:nvSpPr>
        <p:spPr>
          <a:xfrm>
            <a:off x="1136029" y="2343051"/>
            <a:ext cx="2417560" cy="184186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Bonjour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113859" y="4236161"/>
            <a:ext cx="2165346" cy="19570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Goodbye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revoir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2186677" y="185234"/>
            <a:ext cx="2572690" cy="178899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</a:t>
            </a:r>
          </a:p>
          <a:p>
            <a:pPr marR="233350" algn="ctr"/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Bonjour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621082" y="4355552"/>
            <a:ext cx="2747181" cy="207406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afternoon</a:t>
            </a:r>
          </a:p>
          <a:p>
            <a:pPr marR="233350" algn="ctr"/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Bon après-midi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387375" y="171584"/>
            <a:ext cx="2177207" cy="191233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M</a:t>
            </a:r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erci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3854344" y="2286369"/>
            <a:ext cx="1992274" cy="18377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</a:p>
          <a:p>
            <a:pPr marR="233350" algn="ctr"/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Pardon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359119" y="2443610"/>
            <a:ext cx="2286117" cy="176022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B</a:t>
            </a:r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ien joué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8935293" y="1905868"/>
            <a:ext cx="2083541" cy="160693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</a:p>
          <a:p>
            <a:pPr marR="233350" algn="ctr"/>
            <a:r>
              <a:rPr lang="en-GB" sz="2000" b="1" dirty="0" smtClean="0">
                <a:solidFill>
                  <a:schemeClr val="tx1"/>
                </a:solidFill>
                <a:latin typeface="Cabin"/>
              </a:rPr>
              <a:t>S’il </a:t>
            </a:r>
            <a:r>
              <a:rPr lang="en-GB" sz="2000" b="1" dirty="0">
                <a:solidFill>
                  <a:schemeClr val="tx1"/>
                </a:solidFill>
                <a:latin typeface="Cabin"/>
              </a:rPr>
              <a:t>vous plait 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911735" y="4515978"/>
            <a:ext cx="2115181" cy="180542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R="233350" algn="ctr"/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Non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7941905" y="185234"/>
            <a:ext cx="1824804" cy="153539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</a:p>
          <a:p>
            <a:pPr marR="233350" algn="ctr"/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Oui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0629" y="6461947"/>
            <a:ext cx="499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2"/>
              </a:rPr>
              <a:t>https://</a:t>
            </a:r>
            <a:r>
              <a:rPr lang="en-GB" dirty="0" smtClean="0">
                <a:hlinkClick r:id="rId22"/>
              </a:rPr>
              <a:t>www.youtube.com/watch?v=bOdAzpZIS2U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13868" y="749733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369354" y="5215488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67364" y="3005103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26108" y="3120522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773863" y="5012271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483199" y="2506135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43644" y="908154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44634" y="3025402"/>
            <a:ext cx="406400" cy="4064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32243" y="876530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776526" y="52146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7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5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4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8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08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8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2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9995" y="0"/>
            <a:ext cx="10288554" cy="6882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April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>
                <a:solidFill>
                  <a:prstClr val="black"/>
                </a:solidFill>
              </a:rPr>
              <a:t>French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48240" y="82015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2976515" y="1380516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eux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828875" y="2750947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2970457" y="4163183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ept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016241" y="2675377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873427" y="57772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rois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740028" y="4183685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euf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737306" y="2920714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788119" y="107460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Cinq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819206" y="1370431"/>
            <a:ext cx="2387082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uatre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2912" y="646074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24"/>
              </a:rPr>
              <a:t>https://www.youtube.com/watch?v=lsc3qLMaCu8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6241" y="4913746"/>
            <a:ext cx="1883143" cy="1916326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96184" y="90061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706794" y="2111182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83303" y="836102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720021" y="2108533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522452" y="836102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42075" y="3472841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828875" y="4962678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16006" y="3464788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516821" y="4965155"/>
            <a:ext cx="406400" cy="4064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46687" y="36534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9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9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1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2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40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59" y="-15543"/>
            <a:ext cx="10311790" cy="6897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April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>
                <a:solidFill>
                  <a:prstClr val="black"/>
                </a:solidFill>
              </a:rPr>
              <a:t>French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46546" y="334626"/>
            <a:ext cx="9070109" cy="61883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websites</a:t>
            </a:r>
            <a:r>
              <a:rPr lang="en-GB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Facts:</a:t>
            </a:r>
            <a:endParaRPr lang="en-GB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http://kids.nationalgeographic.com/geography/countries/article/france</a:t>
            </a: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ational </a:t>
            </a:r>
            <a:r>
              <a:rPr lang="en-US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anthem:</a:t>
            </a:r>
            <a:endParaRPr lang="en-US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https://www.youtube.com/watch?v=PIQSEq6tEVs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Frère </a:t>
            </a:r>
            <a:r>
              <a:rPr lang="en-US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Jacques:</a:t>
            </a:r>
            <a:endParaRPr lang="en-US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www.youtube.com/watch?v=XrPiWFxmY24</a:t>
            </a: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51" y="533400"/>
            <a:ext cx="2495261" cy="16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356</Words>
  <Application>Microsoft Office PowerPoint</Application>
  <PresentationFormat>Widescreen</PresentationFormat>
  <Paragraphs>122</Paragraphs>
  <Slides>8</Slides>
  <Notes>0</Notes>
  <HiddenSlides>0</HiddenSlides>
  <MMClips>50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Cabin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Ummara Parvez</dc:creator>
  <cp:lastModifiedBy>Ummara Parvez</cp:lastModifiedBy>
  <cp:revision>41</cp:revision>
  <dcterms:created xsi:type="dcterms:W3CDTF">2025-01-03T14:40:52Z</dcterms:created>
  <dcterms:modified xsi:type="dcterms:W3CDTF">2026-03-10T13:40:43Z</dcterms:modified>
</cp:coreProperties>
</file>